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85" r:id="rId4"/>
    <p:sldId id="286" r:id="rId5"/>
    <p:sldId id="287" r:id="rId6"/>
    <p:sldId id="289" r:id="rId7"/>
    <p:sldId id="291" r:id="rId8"/>
    <p:sldId id="288" r:id="rId9"/>
    <p:sldId id="294" r:id="rId10"/>
    <p:sldId id="290" r:id="rId11"/>
    <p:sldId id="29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74" d="100"/>
          <a:sy n="74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D000D-B992-42B6-8B16-F1A3E23FC8D6}" type="datetimeFigureOut">
              <a:rPr lang="en-US" smtClean="0"/>
              <a:pPr/>
              <a:t>8/19/2009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7E656-86BD-40F1-B9BD-BA8E33C5EC24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unt-fuji-wallpap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>
            <a:norm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latin typeface="Berlin Sans FB Demi" pitchFamily="34" charset="0"/>
              </a:rPr>
              <a:t>PROJECT 4A:</a:t>
            </a:r>
            <a:br>
              <a:rPr lang="en-US" b="1" dirty="0" smtClean="0">
                <a:latin typeface="Berlin Sans FB Demi" pitchFamily="34" charset="0"/>
              </a:rPr>
            </a:br>
            <a:r>
              <a:rPr lang="en-US" b="1" dirty="0" smtClean="0">
                <a:latin typeface="Berlin Sans FB Demi" pitchFamily="34" charset="0"/>
              </a:rPr>
              <a:t>A NOOK TO INSPIRE</a:t>
            </a:r>
            <a:endParaRPr lang="en-MY" b="1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umbnailCASG1B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IMG0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677" y="142852"/>
            <a:ext cx="9026323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WHAT 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AM I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DOING AT MY 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SPACE ?</a:t>
            </a:r>
            <a:endParaRPr lang="en-MY" sz="2800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pic>
        <p:nvPicPr>
          <p:cNvPr id="10" name="Picture 9" descr="CIMG03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2928934"/>
            <a:ext cx="4286248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CIMG03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500174"/>
            <a:ext cx="4381531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28662" y="5429264"/>
            <a:ext cx="28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TO LIE ON MY ‘TIKAR’</a:t>
            </a:r>
            <a:endParaRPr lang="en-MY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umbnailCASG1B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321468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Bodoni MT Black" pitchFamily="18" charset="0"/>
              </a:rPr>
              <a:t>THE END</a:t>
            </a:r>
            <a:endParaRPr lang="en-MY" dirty="0">
              <a:latin typeface="Bodoni MT Blac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umbnailCASG1B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750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lgerian" pitchFamily="82" charset="0"/>
              </a:rPr>
              <a:t/>
            </a:r>
            <a:br>
              <a:rPr lang="en-US" sz="3600" dirty="0">
                <a:latin typeface="Algerian" pitchFamily="82" charset="0"/>
              </a:rPr>
            </a:br>
            <a:r>
              <a:rPr lang="en-US" sz="3600" dirty="0" smtClean="0">
                <a:latin typeface="Algerian" pitchFamily="82" charset="0"/>
              </a:rPr>
              <a:t/>
            </a:r>
            <a:br>
              <a:rPr lang="en-US" sz="3600" dirty="0" smtClean="0">
                <a:latin typeface="Algerian" pitchFamily="82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NAME: KHOR SHUIN CHENG</a:t>
            </a:r>
            <a:b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MATRIC NO: 103680</a:t>
            </a:r>
            <a:b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COURSE: QUANTITY SURVEYING</a:t>
            </a:r>
            <a:b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issue date: 10/8/2009</a:t>
            </a:r>
            <a:b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due date: 14/8/2009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MY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MG0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4714876" y="6072206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Bauhaus 93" pitchFamily="82" charset="0"/>
              </a:rPr>
              <a:t>My Site: In front of E48B</a:t>
            </a:r>
            <a:endParaRPr lang="en-MY" sz="2800" dirty="0">
              <a:latin typeface="Bauhaus 9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 Chose The Site? </a:t>
            </a:r>
            <a:endParaRPr lang="en-MY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Content Placeholder 3" descr="thumbnailCASG1BI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IMG03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2214554"/>
            <a:ext cx="2768222" cy="369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214546" y="1071546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lgerian" pitchFamily="82" charset="0"/>
              </a:rPr>
              <a:t>WHY THE SITE IS CHOSEN?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348" y="2928934"/>
            <a:ext cx="51935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SITE IS AT THE CENTRE OF SCHOOL OF HOUSING,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BUILDING AND PLANING (HBP), IN FRONT OF E48B,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NEAR THE BUS STATION.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THE SPACE LOOKS BEAUTIFUL,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 LOT OF </a:t>
            </a:r>
            <a:r>
              <a:rPr lang="en-US" b="1" dirty="0" smtClean="0">
                <a:solidFill>
                  <a:schemeClr val="bg1"/>
                </a:solidFill>
              </a:rPr>
              <a:t>BAMBOOS </a:t>
            </a:r>
            <a:r>
              <a:rPr lang="en-US" b="1" dirty="0" smtClean="0">
                <a:solidFill>
                  <a:schemeClr val="bg1"/>
                </a:solidFill>
              </a:rPr>
              <a:t>AROUND THERE,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 GOOD PLACE TO RELAX IF NOBODY WAS THERE.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PEOPLE WILL PASS BY THERE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EXPECIALLY MORNING AND AFTERNOON SESSION.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MY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umbnailCASG1B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IMG0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500041"/>
            <a:ext cx="4429156" cy="3321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CIMG0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143248"/>
            <a:ext cx="4381499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86380" y="2214554"/>
            <a:ext cx="349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MY ‘TIKAR’</a:t>
            </a:r>
          </a:p>
          <a:p>
            <a:r>
              <a:rPr lang="en-US" dirty="0" smtClean="0">
                <a:solidFill>
                  <a:schemeClr val="bg1"/>
                </a:solidFill>
                <a:latin typeface="Berlin Sans FB Demi" pitchFamily="34" charset="0"/>
              </a:rPr>
              <a:t>MY SPACE – IN FRONT OF E48B</a:t>
            </a:r>
            <a:endParaRPr lang="en-MY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Content Placeholder 3" descr="thumbnailCASG1B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IMG0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4" name="Content Placeholder 3" descr="thumbnailCASG1B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IMG0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428624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IMG03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42900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IMG03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7166"/>
            <a:ext cx="4167217" cy="312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643438" y="4286256"/>
            <a:ext cx="370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  <a:cs typeface="Levenim MT" pitchFamily="2" charset="-79"/>
              </a:rPr>
              <a:t>THESE ARE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  <a:cs typeface="Levenim MT" pitchFamily="2" charset="-79"/>
              </a:rPr>
              <a:t>MY PERSONAL BELONGINGS…</a:t>
            </a:r>
          </a:p>
          <a:p>
            <a:endParaRPr lang="en-US" b="1" dirty="0" smtClean="0">
              <a:solidFill>
                <a:schemeClr val="bg1"/>
              </a:solidFill>
              <a:latin typeface="Comic Sans MS" pitchFamily="66" charset="0"/>
              <a:cs typeface="Levenim MT" pitchFamily="2" charset="-79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  <a:cs typeface="Levenim MT" pitchFamily="2" charset="-79"/>
              </a:rPr>
              <a:t>UMBRELLA, BAG, BOTTLE,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  <a:cs typeface="Levenim MT" pitchFamily="2" charset="-79"/>
              </a:rPr>
              <a:t>LAPTOP, COMPACT DISC,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  <a:cs typeface="Levenim MT" pitchFamily="2" charset="-79"/>
              </a:rPr>
              <a:t>NOTES</a:t>
            </a:r>
            <a:endParaRPr lang="en-MY" b="1" dirty="0">
              <a:solidFill>
                <a:schemeClr val="bg1"/>
              </a:solidFill>
              <a:latin typeface="Comic Sans MS" pitchFamily="66" charset="0"/>
              <a:cs typeface="Levenim MT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umbnailCASG1B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IMG03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4" y="3000372"/>
            <a:ext cx="4619656" cy="3464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00034" y="571480"/>
            <a:ext cx="7045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WHAT 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AM I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DOING AT MY 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SPACE ?</a:t>
            </a:r>
            <a:endParaRPr lang="en-MY" sz="2800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pic>
        <p:nvPicPr>
          <p:cNvPr id="10" name="Picture 9" descr="CIMG03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214422"/>
            <a:ext cx="4786346" cy="358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85786" y="5357826"/>
            <a:ext cx="29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TO SIT ON MY ‘TIKAR’</a:t>
            </a:r>
            <a:endParaRPr lang="en-MY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umbnailCASG1B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IMG0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85728"/>
            <a:ext cx="7096143" cy="532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IMG0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500438"/>
            <a:ext cx="4214810" cy="316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28662" y="642918"/>
            <a:ext cx="7323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WHAT 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AM I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DOING AT MY </a:t>
            </a:r>
            <a:r>
              <a:rPr lang="en-US" sz="2800" dirty="0" smtClean="0">
                <a:solidFill>
                  <a:schemeClr val="bg1"/>
                </a:solidFill>
                <a:latin typeface="Bodoni MT Black" pitchFamily="18" charset="0"/>
              </a:rPr>
              <a:t>SPACE ?</a:t>
            </a:r>
            <a:endParaRPr lang="en-MY" sz="2800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14942" y="6000768"/>
            <a:ext cx="2945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TO SIT ON MY ‘TIKAR’</a:t>
            </a:r>
            <a:endParaRPr lang="en-MY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266</TotalTime>
  <Words>157</Words>
  <Application>Microsoft Office PowerPoint</Application>
  <PresentationFormat>On-screen Show (4:3)</PresentationFormat>
  <Paragraphs>30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    PROJECT 4A: A NOOK TO INSPIRE</vt:lpstr>
      <vt:lpstr>  NAME: KHOR SHUIN CHENG MATRIC NO: 103680 COURSE: QUANTITY SURVEYING issue date: 10/8/2009 due date: 14/8/2009 </vt:lpstr>
      <vt:lpstr>Slide 3</vt:lpstr>
      <vt:lpstr>Why I Chose The Site? </vt:lpstr>
      <vt:lpstr>Slide 5</vt:lpstr>
      <vt:lpstr>Slide 6</vt:lpstr>
      <vt:lpstr>Slide 7</vt:lpstr>
      <vt:lpstr>Slide 8</vt:lpstr>
      <vt:lpstr>Slide 9</vt:lpstr>
      <vt:lpstr>WHAT AM I DOING AT MY SPACE ?</vt:lpstr>
      <vt:lpstr>THE 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Shuin Cheng</dc:creator>
  <cp:lastModifiedBy>Shuin Cheng</cp:lastModifiedBy>
  <cp:revision>33</cp:revision>
  <dcterms:created xsi:type="dcterms:W3CDTF">2009-08-12T08:19:18Z</dcterms:created>
  <dcterms:modified xsi:type="dcterms:W3CDTF">2009-08-18T18:17:10Z</dcterms:modified>
</cp:coreProperties>
</file>